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Average"/>
      <p:regular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swald-regular.fntdata"/><Relationship Id="rId41" Type="http://schemas.openxmlformats.org/officeDocument/2006/relationships/font" Target="fonts/Average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Oswald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050c018e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050c018e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fcb0fbb8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fcb0fbb8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cde17f1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cde17f1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050c018e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050c018e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cde17f1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cde17f1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fcb0fbb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fcb0fbb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fcb0fbb8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fcb0fbb8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fcb0fbb8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fcb0fbb8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cb0fbb8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cb0fbb8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fcb0fbb8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fcb0fbb8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050c018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050c018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fcb0fbb8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fcb0fbb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fcb0fbb8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fcb0fbb8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fcb0fbb8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fcb0fbb8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fcb0fbb8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fcb0fbb8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fcb0fbb8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fcb0fbb8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fc4fd3e2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fc4fd3e2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fc4fd3e2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fc4fd3e2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fc4fd3e2e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fc4fd3e2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c4fd3e2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fc4fd3e2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fc4fd3e2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fc4fd3e2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050c018e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050c018e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4fc4fd3e2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4fc4fd3e2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fc4fd3e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fc4fd3e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fc4fd3e2e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fc4fd3e2e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fc4fd3e2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fc4fd3e2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fc4fd3e2e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fc4fd3e2e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fc4fd3e2e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fc4fd3e2e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50c018e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50c018e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050c018e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050c018e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050c018ea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050c018ea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de17f1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de17f1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50c018ea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050c018ea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fcb0fbb8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fcb0fbb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 in Python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Purdue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/>
              <a:t>Manipulating File Paths (Cont.)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directory name of a path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os.path.dirname(‘&lt;path&gt;’)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base name of a path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os.path.basename(‘&lt;path&gt;’)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a tuple with the basename and directory name of the path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os.path.split(‘&lt;path&gt;’)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75" y="1232500"/>
            <a:ext cx="4050625" cy="11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" y="240600"/>
            <a:ext cx="80175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0" y="2571750"/>
            <a:ext cx="8166700" cy="10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39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OS: Path Checking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47300" y="13660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True if the path exists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os.path.exists(‘&lt;path&gt;’)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True if the path leads to a directory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os.path.isdir(‘&lt;path’&gt;)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True if the path leads to a file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os.path.isfile(‘&lt;path’&gt;)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OS: Misc 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Creates a folder at the given path. Can create multiple folders: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os.makedirs(‘&lt;path&gt;’)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size (in bytes) of the file in the path: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os.path.getsize(‘&lt;path&gt;’)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500" y="1615825"/>
            <a:ext cx="1535525" cy="15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File Object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Python uses File Objects to handle the manipulation of files. This is part of the Python IO module.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open()</a:t>
            </a:r>
            <a:r>
              <a:rPr lang="en">
                <a:solidFill>
                  <a:srgbClr val="FFFFFF"/>
                </a:solidFill>
              </a:rPr>
              <a:t> function returns a File Object that can then can be assigned to a variable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 = open(‘&lt;path&gt;’,’&lt;flags&gt;’)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30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open()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882025"/>
            <a:ext cx="85206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open()</a:t>
            </a:r>
            <a:r>
              <a:rPr lang="en" sz="2400">
                <a:solidFill>
                  <a:srgbClr val="FFFFFF"/>
                </a:solidFill>
              </a:rPr>
              <a:t> can take in a variety of different flags which will set it to different modes</a:t>
            </a:r>
            <a:r>
              <a:rPr lang="en" sz="2400">
                <a:solidFill>
                  <a:srgbClr val="FFFFFF"/>
                </a:solidFill>
              </a:rPr>
              <a:t>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53" name="Google Shape;153;p27"/>
          <p:cNvSpPr txBox="1"/>
          <p:nvPr/>
        </p:nvSpPr>
        <p:spPr>
          <a:xfrm>
            <a:off x="692150" y="1782625"/>
            <a:ext cx="36846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-r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:for reading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-rb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:for reading binary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-w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:for writing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-r+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:for reading and writing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-wb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:for writing binary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-w+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:allows writing and reading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-wb+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:allows writing and reading of binary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-a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Opens the file for appending. 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-a+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:Opens the file for appending and reading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-ab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:Opens binary file for appending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verage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-ab+</a:t>
            </a:r>
            <a:r>
              <a:rPr lang="en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:Same as ab but allows for writing</a:t>
            </a:r>
            <a:endParaRPr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4" name="Google Shape;154;p27"/>
          <p:cNvSpPr txBox="1"/>
          <p:nvPr/>
        </p:nvSpPr>
        <p:spPr>
          <a:xfrm>
            <a:off x="5381000" y="1652850"/>
            <a:ext cx="36573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Adding these characters to the end of the flag will: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:signifies that the file being manipulated is binary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 :opens the file for both reading and writing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3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 file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Flags: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FFFFFF"/>
                </a:solidFill>
              </a:rPr>
              <a:t>:Reading only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r+</a:t>
            </a:r>
            <a:r>
              <a:rPr lang="en" sz="1400">
                <a:solidFill>
                  <a:srgbClr val="FFFFFF"/>
                </a:solidFill>
              </a:rPr>
              <a:t> :Reading and Writing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rb</a:t>
            </a:r>
            <a:r>
              <a:rPr lang="en" sz="1400">
                <a:solidFill>
                  <a:srgbClr val="FFFFFF"/>
                </a:solidFill>
              </a:rPr>
              <a:t> :For reading binary files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rb+</a:t>
            </a:r>
            <a:r>
              <a:rPr lang="en" sz="1400">
                <a:solidFill>
                  <a:srgbClr val="FFFFFF"/>
                </a:solidFill>
              </a:rPr>
              <a:t> : Same thing as 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r+</a:t>
            </a:r>
            <a:r>
              <a:rPr lang="en" sz="1400">
                <a:solidFill>
                  <a:srgbClr val="FFFFFF"/>
                </a:solidFill>
              </a:rPr>
              <a:t> but for binary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Reads from the </a:t>
            </a:r>
            <a:r>
              <a:rPr lang="en" u="sng">
                <a:solidFill>
                  <a:srgbClr val="FFFFFF"/>
                </a:solidFill>
              </a:rPr>
              <a:t>beginning</a:t>
            </a:r>
            <a:r>
              <a:rPr lang="en">
                <a:solidFill>
                  <a:srgbClr val="FFFFFF"/>
                </a:solidFill>
              </a:rPr>
              <a:t> of the file. Files can only be read </a:t>
            </a:r>
            <a:r>
              <a:rPr lang="en" u="sng">
                <a:solidFill>
                  <a:srgbClr val="FFFFFF"/>
                </a:solidFill>
              </a:rPr>
              <a:t>once</a:t>
            </a:r>
            <a:r>
              <a:rPr lang="en">
                <a:solidFill>
                  <a:srgbClr val="FFFFFF"/>
                </a:solidFill>
              </a:rPr>
              <a:t> per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open()</a:t>
            </a:r>
            <a:r>
              <a:rPr lang="en">
                <a:solidFill>
                  <a:srgbClr val="FFFFFF"/>
                </a:solidFill>
              </a:rPr>
              <a:t> call!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Reader = open(‘myfile.txt’, ‘r’);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400" y="282150"/>
            <a:ext cx="3495125" cy="26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 file (cont.)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you have your File Object, you can use the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read()</a:t>
            </a:r>
            <a:r>
              <a:rPr lang="en">
                <a:solidFill>
                  <a:srgbClr val="FFFFFF"/>
                </a:solidFill>
              </a:rPr>
              <a:t> function to output file contents as one big string: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&lt;File Object&gt;.read()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For better separability, use readlines(), which outputs strings separated by the ‘\n’ as items in an array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&lt;File Object&gt;.readlines()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Both of these have a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&lt;size&gt;</a:t>
            </a:r>
            <a:r>
              <a:rPr lang="en">
                <a:solidFill>
                  <a:srgbClr val="FFFFFF"/>
                </a:solidFill>
              </a:rPr>
              <a:t> flag where you can specify the amount of bytes you want to read.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00" y="410250"/>
            <a:ext cx="7168775" cy="17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92000"/>
            <a:ext cx="8839201" cy="1435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a File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Flags: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FFFFFF"/>
                </a:solidFill>
              </a:rPr>
              <a:t>:Writing only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w+</a:t>
            </a:r>
            <a:r>
              <a:rPr lang="en" sz="1400">
                <a:solidFill>
                  <a:srgbClr val="FFFFFF"/>
                </a:solidFill>
              </a:rPr>
              <a:t> :Reading and Writing. Creates a file if one isn’t created already.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wb</a:t>
            </a:r>
            <a:r>
              <a:rPr lang="en" sz="1400">
                <a:solidFill>
                  <a:srgbClr val="FFFFFF"/>
                </a:solidFill>
              </a:rPr>
              <a:t> :For writing binary files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wb+</a:t>
            </a:r>
            <a:r>
              <a:rPr lang="en" sz="1400">
                <a:solidFill>
                  <a:srgbClr val="FFFFFF"/>
                </a:solidFill>
              </a:rPr>
              <a:t> : Same thing as 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w+</a:t>
            </a:r>
            <a:r>
              <a:rPr lang="en" sz="1400">
                <a:solidFill>
                  <a:srgbClr val="FFFFFF"/>
                </a:solidFill>
              </a:rPr>
              <a:t> but for binary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Writes from the </a:t>
            </a:r>
            <a:r>
              <a:rPr lang="en" u="sng">
                <a:solidFill>
                  <a:srgbClr val="FFFFFF"/>
                </a:solidFill>
              </a:rPr>
              <a:t>beginning</a:t>
            </a:r>
            <a:r>
              <a:rPr lang="en">
                <a:solidFill>
                  <a:srgbClr val="FFFFFF"/>
                </a:solidFill>
              </a:rPr>
              <a:t> of the file and will </a:t>
            </a:r>
            <a:r>
              <a:rPr lang="en" u="sng">
                <a:solidFill>
                  <a:srgbClr val="FFFFFF"/>
                </a:solidFill>
              </a:rPr>
              <a:t>overwrite</a:t>
            </a:r>
            <a:r>
              <a:rPr lang="en">
                <a:solidFill>
                  <a:srgbClr val="FFFFFF"/>
                </a:solidFill>
              </a:rPr>
              <a:t> files that already exist. Use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-a+</a:t>
            </a:r>
            <a:r>
              <a:rPr lang="en">
                <a:solidFill>
                  <a:srgbClr val="FFFFFF"/>
                </a:solidFill>
              </a:rPr>
              <a:t> if you want to continue writing from a file.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Writer = open(‘myfile.txt’, ‘w’)</a:t>
            </a:r>
            <a:endParaRPr>
              <a:highlight>
                <a:srgbClr val="000000"/>
              </a:highlight>
            </a:endParaRPr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750" y="445025"/>
            <a:ext cx="2478250" cy="2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and Writing Files in Python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2400">
                <a:solidFill>
                  <a:srgbClr val="FFFFFF"/>
                </a:solidFill>
              </a:rPr>
              <a:t>Python can be used to automatically read and write files: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Automatically write log files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Extract information from files	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Automatically process files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550" y="1860900"/>
            <a:ext cx="4092226" cy="230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Appending a File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Flags: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FFFFFF"/>
                </a:solidFill>
              </a:rPr>
              <a:t>:appending only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a+</a:t>
            </a:r>
            <a:r>
              <a:rPr lang="en" sz="1400">
                <a:solidFill>
                  <a:srgbClr val="FFFFFF"/>
                </a:solidFill>
              </a:rPr>
              <a:t> :Reading and Writing. Creates a file if one isn’t created already.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ab</a:t>
            </a:r>
            <a:r>
              <a:rPr lang="en" sz="1400">
                <a:solidFill>
                  <a:srgbClr val="FFFFFF"/>
                </a:solidFill>
              </a:rPr>
              <a:t> :For appending binary files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</a:rPr>
              <a:t>-</a:t>
            </a: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ab+</a:t>
            </a:r>
            <a:r>
              <a:rPr lang="en" sz="1400">
                <a:solidFill>
                  <a:srgbClr val="FFFFFF"/>
                </a:solidFill>
              </a:rPr>
              <a:t> : Same thing as </a:t>
            </a:r>
            <a:r>
              <a:rPr lang="en" sz="1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a+</a:t>
            </a:r>
            <a:r>
              <a:rPr lang="en" sz="1400">
                <a:solidFill>
                  <a:srgbClr val="FFFFFF"/>
                </a:solidFill>
              </a:rPr>
              <a:t> but for binary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Starts from the </a:t>
            </a:r>
            <a:r>
              <a:rPr lang="en" u="sng">
                <a:solidFill>
                  <a:srgbClr val="FFFFFF"/>
                </a:solidFill>
              </a:rPr>
              <a:t>end</a:t>
            </a:r>
            <a:r>
              <a:rPr lang="en">
                <a:solidFill>
                  <a:srgbClr val="FFFFFF"/>
                </a:solidFill>
              </a:rPr>
              <a:t> of the file. Used to append to existing files.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Appender = open(‘myfile.txt’, ‘a’)</a:t>
            </a:r>
            <a:endParaRPr>
              <a:highlight>
                <a:srgbClr val="0000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 rotWithShape="1">
          <a:blip r:embed="rId3">
            <a:alphaModFix/>
          </a:blip>
          <a:srcRect b="23624" l="18458" r="17627" t="21127"/>
          <a:stretch/>
        </p:blipFill>
        <p:spPr>
          <a:xfrm>
            <a:off x="5842425" y="533250"/>
            <a:ext cx="3064525" cy="14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to files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Once you have your File Object, you can use the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write()</a:t>
            </a:r>
            <a:r>
              <a:rPr lang="en">
                <a:solidFill>
                  <a:srgbClr val="FFFFFF"/>
                </a:solidFill>
              </a:rPr>
              <a:t> function to write contents to the file: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&lt;File Object&gt;.write(‘&lt;string&gt;’)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Make sure to close the file when you are done writing using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close()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&lt;File Object&gt;.close()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64625" cy="1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4150"/>
            <a:ext cx="7820700" cy="15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99725"/>
            <a:ext cx="3568822" cy="105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from Multiple Files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File input module allows us to load multiple files into one File Object: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Import fileinput module.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 fileinput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</a:t>
            </a:r>
            <a:r>
              <a:rPr lang="en">
                <a:solidFill>
                  <a:srgbClr val="FFFFFF"/>
                </a:solidFill>
              </a:rPr>
              <a:t> the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.input()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function</a:t>
            </a:r>
            <a:endParaRPr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fileinput.input()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6275" y="1896200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input() function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7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input()</a:t>
            </a:r>
            <a:r>
              <a:rPr lang="en" sz="2400">
                <a:solidFill>
                  <a:srgbClr val="FFFFFF"/>
                </a:solidFill>
              </a:rPr>
              <a:t> function has several parameters: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files</a:t>
            </a:r>
            <a:r>
              <a:rPr lang="en">
                <a:solidFill>
                  <a:srgbClr val="FFFFFF"/>
                </a:solidFill>
              </a:rPr>
              <a:t> :takes a series of strings that are the name of the files you want to load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Defaults to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‘none’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fileinput.input(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files=(‘&lt;file 1&gt;’, ‘&lt;file 2&gt;’))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inplace</a:t>
            </a:r>
            <a:r>
              <a:rPr lang="en">
                <a:solidFill>
                  <a:srgbClr val="FFFFFF"/>
                </a:solidFill>
              </a:rPr>
              <a:t> :if set to True, allows lines to edit lines of the file in place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backup</a:t>
            </a:r>
            <a:r>
              <a:rPr lang="en">
                <a:solidFill>
                  <a:srgbClr val="FFFFFF"/>
                </a:solidFill>
              </a:rPr>
              <a:t> :specifies the backup file extension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fileinput.input(backup=’&lt;file extension&gt;’)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Defaults to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‘.bak’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are many other optional parameters for this function but they aren’t as important. Check out Python 3 documentation for more information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Fileinput functions</a:t>
            </a:r>
            <a:endParaRPr/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are many methods for fileinput objects (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fileinput.&lt;function&gt;</a:t>
            </a:r>
            <a:r>
              <a:rPr lang="en">
                <a:solidFill>
                  <a:srgbClr val="FFFFFF"/>
                </a:solidFill>
              </a:rPr>
              <a:t>):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filename()</a:t>
            </a:r>
            <a:r>
              <a:rPr lang="en">
                <a:solidFill>
                  <a:srgbClr val="FFFFFF"/>
                </a:solidFill>
              </a:rPr>
              <a:t> :Returns current file name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lineno()</a:t>
            </a:r>
            <a:r>
              <a:rPr lang="en">
                <a:solidFill>
                  <a:srgbClr val="FFFFFF"/>
                </a:solidFill>
              </a:rPr>
              <a:t> :Returns the total number of lines read. Returns 0 if no lines read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filelineno()</a:t>
            </a:r>
            <a:r>
              <a:rPr lang="en">
                <a:solidFill>
                  <a:srgbClr val="FFFFFF"/>
                </a:solidFill>
              </a:rPr>
              <a:t> :Returns the line in the file being read. Returns 0 if no lines read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isfirstline()</a:t>
            </a:r>
            <a:r>
              <a:rPr lang="en">
                <a:solidFill>
                  <a:srgbClr val="FFFFFF"/>
                </a:solidFill>
              </a:rPr>
              <a:t> :Returns True if the line read is the first line of the file.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nextfile()</a:t>
            </a:r>
            <a:r>
              <a:rPr lang="en">
                <a:solidFill>
                  <a:srgbClr val="FFFFFF"/>
                </a:solidFill>
              </a:rPr>
              <a:t> :Switches to the next file loaded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close()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FFFFFF"/>
                </a:solidFill>
              </a:rPr>
              <a:t>:Close the stream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There are other functions available but they have been </a:t>
            </a:r>
            <a:r>
              <a:rPr lang="en">
                <a:solidFill>
                  <a:srgbClr val="FFFFFF"/>
                </a:solidFill>
              </a:rPr>
              <a:t>omitted</a:t>
            </a:r>
            <a:r>
              <a:rPr lang="en">
                <a:solidFill>
                  <a:srgbClr val="FFFFFF"/>
                </a:solidFill>
              </a:rPr>
              <a:t> because they aren’t as important. </a:t>
            </a:r>
            <a:r>
              <a:rPr lang="en">
                <a:solidFill>
                  <a:srgbClr val="FFFFFF"/>
                </a:solidFill>
              </a:rPr>
              <a:t>Check out Python 3 documentation for more information.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fileinput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52475"/>
            <a:ext cx="8520600" cy="3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Use an iterator (loops) to iterate over each line of the text in the fileinput object</a:t>
            </a:r>
            <a:endParaRPr sz="2400">
              <a:solidFill>
                <a:srgbClr val="FFFFFF"/>
              </a:solidFill>
            </a:endParaRPr>
          </a:p>
          <a:p>
            <a:pPr indent="0" lvl="0" marL="50800" marR="50800" rtl="0" algn="just">
              <a:lnSpc>
                <a:spcPct val="126327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fileinput.input(files=('spam.txt', 'eggs.txt'))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f:</a:t>
            </a:r>
            <a:b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line </a:t>
            </a:r>
            <a:r>
              <a:rPr b="1"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f:</a:t>
            </a:r>
            <a:b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       print(line)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config Variables with Shelve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When writing Python programs, we might want to save some configuration variables. </a:t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 shelve module allows us to save configuration variables in a </a:t>
            </a:r>
            <a:r>
              <a:rPr lang="en">
                <a:solidFill>
                  <a:srgbClr val="FFFFFF"/>
                </a:solidFill>
              </a:rPr>
              <a:t>separate</a:t>
            </a:r>
            <a:r>
              <a:rPr lang="en">
                <a:solidFill>
                  <a:srgbClr val="FFFFFF"/>
                </a:solidFill>
              </a:rPr>
              <a:t> file.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Shelve stores </a:t>
            </a:r>
            <a:r>
              <a:rPr lang="en">
                <a:solidFill>
                  <a:srgbClr val="FFFFFF"/>
                </a:solidFill>
              </a:rPr>
              <a:t>variable</a:t>
            </a:r>
            <a:r>
              <a:rPr lang="en">
                <a:solidFill>
                  <a:srgbClr val="FFFFFF"/>
                </a:solidFill>
              </a:rPr>
              <a:t> data in key value pairs (dictionary).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50" y="3049600"/>
            <a:ext cx="2736300" cy="19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Shelve: Writing Variables</a:t>
            </a:r>
            <a:endParaRPr/>
          </a:p>
        </p:txBody>
      </p:sp>
      <p:sp>
        <p:nvSpPr>
          <p:cNvPr id="238" name="Google Shape;238;p40"/>
          <p:cNvSpPr txBox="1"/>
          <p:nvPr>
            <p:ph idx="1" type="body"/>
          </p:nvPr>
        </p:nvSpPr>
        <p:spPr>
          <a:xfrm>
            <a:off x="311700" y="1152475"/>
            <a:ext cx="8520600" cy="36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Import the Shelve module: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 shelve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Open a data file (no file extension needed) and assign it to a variable. One will be created if one doesn’t exist.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&lt;ShelfFile variable&gt; = shelve.open(‘&lt;name of data file&gt;’)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/>
          <p:nvPr>
            <p:ph type="title"/>
          </p:nvPr>
        </p:nvSpPr>
        <p:spPr>
          <a:xfrm>
            <a:off x="311700" y="28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Shelve: Writing Variables (cont.)</a:t>
            </a:r>
            <a:endParaRPr/>
          </a:p>
        </p:txBody>
      </p:sp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311700" y="1023550"/>
            <a:ext cx="8520600" cy="24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Assign your data to a key in the variable: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&lt;ShelfFile variable&gt;[‘&lt;key&gt;’] = &lt;data&gt;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Close the shelve stream: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&lt;ShelfFile variable&gt;.close()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Your data is saved in the following files: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386775" y="3481150"/>
            <a:ext cx="37932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Windows: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&lt;variable&gt;.bak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&lt;variable&gt;.dat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&lt;variable&gt;.dir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4572000" y="3420075"/>
            <a:ext cx="37932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OSX</a:t>
            </a:r>
            <a:r>
              <a:rPr lang="en" sz="18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urier New"/>
              <a:buChar char="●"/>
            </a:pP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&lt;variable&gt;.db</a:t>
            </a:r>
            <a:endParaRPr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Types in Python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Plain Text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Text files with no formatting (.txt, .py, .html, etc.)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Binary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All other files (jpg, pdf, exe)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Would look like </a:t>
            </a:r>
            <a:r>
              <a:rPr lang="en" sz="1800">
                <a:solidFill>
                  <a:srgbClr val="FFFFFF"/>
                </a:solidFill>
              </a:rPr>
              <a:t>gibberish</a:t>
            </a:r>
            <a:r>
              <a:rPr lang="en" sz="1800">
                <a:solidFill>
                  <a:srgbClr val="FFFFFF"/>
                </a:solidFill>
              </a:rPr>
              <a:t> if you opened them in Notepad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275" y="1707475"/>
            <a:ext cx="2081401" cy="13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99" y="1636049"/>
            <a:ext cx="2638200" cy="17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00" y="600250"/>
            <a:ext cx="8661400" cy="334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Shelve: Accessing Saved Variables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In your python program, import shelve and open the data 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 shelve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&lt;ShelfFile variable&gt; = shelve.open(‘&lt;name of data file&gt;’)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Reference access the value using the key we saved last time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&lt;value&gt; = &lt;ShelfFile variable&gt;[‘&lt;key&gt;’]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75" y="722375"/>
            <a:ext cx="8757776" cy="34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Python files with pprint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</a:t>
            </a:r>
            <a:r>
              <a:rPr lang="en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pprint.pformat()</a:t>
            </a:r>
            <a:r>
              <a:rPr lang="en" sz="2400">
                <a:solidFill>
                  <a:srgbClr val="FFFFFF"/>
                </a:solidFill>
              </a:rPr>
              <a:t>function will output contents of Dictionary or list as a </a:t>
            </a:r>
            <a:r>
              <a:rPr lang="en" sz="2400">
                <a:solidFill>
                  <a:srgbClr val="FFFFFF"/>
                </a:solidFill>
              </a:rPr>
              <a:t>syntactically</a:t>
            </a:r>
            <a:r>
              <a:rPr lang="en" sz="2400">
                <a:solidFill>
                  <a:srgbClr val="FFFFFF"/>
                </a:solidFill>
              </a:rPr>
              <a:t> valid piece of Python code.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We can use this to aid us in automatically writing .py files.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600" y="2802450"/>
            <a:ext cx="3932702" cy="221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Writing Python files with pprint (cont.)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79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Import the pprint module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 pprint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Open a .py file for writing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&lt;py file variable&gt; = open(‘&lt;.py file&gt;’, ‘w’)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Use 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pprint.pformat()</a:t>
            </a:r>
            <a:r>
              <a:rPr lang="en">
                <a:solidFill>
                  <a:srgbClr val="FFFFFF"/>
                </a:solidFill>
              </a:rPr>
              <a:t> to write your list or dictionary variable to the new .py 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&lt;py file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variable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&gt;.write(pprint.pformat(&lt;dictionary/list&gt;))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0" y="729175"/>
            <a:ext cx="8998301" cy="34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module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os.py module makes some Operating System features available to Python.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 will be using this module to: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Manipulate paths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Make folders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Make files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100" y="1914200"/>
            <a:ext cx="4101399" cy="1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OS: Manipulating </a:t>
            </a:r>
            <a:r>
              <a:rPr lang="en"/>
              <a:t>File Paths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Import the os.py library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import os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current directory that Python is in: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os.getcwd()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Changes the current working directory of Python: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	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os.chdir(&lt;Absolute Path to Directory&gt;)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75" y="974500"/>
            <a:ext cx="2629650" cy="2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OS: Manipulating File Paths (Cont.)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absolute path of the specified file / directory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Absolute path: Path starts from root directory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os.path.abspath(‘&lt;folder / file&gt;’)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the relative path of the specified file / directory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relative path: Path is relative to the current directory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os.path.relpath(‘&lt;destination path&gt;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,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 &lt;start 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true if the path is an absolute path, otherwise returns false: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	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os.path.isabs(‘&lt;path&gt;’)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25" y="244925"/>
            <a:ext cx="8839201" cy="465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OS: </a:t>
            </a:r>
            <a:r>
              <a:rPr lang="en"/>
              <a:t>Manipulating File Paths (Cont.)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9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a path string that joins all objects specified.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	os.path.join(‘&lt;object 1&gt;’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,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’&lt;object 2&gt;’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, etc.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...)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a list of string of directories that make up the current path	</a:t>
            </a:r>
            <a:endParaRPr>
              <a:solidFill>
                <a:srgbClr val="FFFFFF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&lt;path&gt;.split(os.path.sep)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Returns an array with all files within a folder.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0000"/>
                </a:highlight>
              </a:rPr>
              <a:t>	</a:t>
            </a:r>
            <a:r>
              <a:rPr lang="en">
                <a:solidFill>
                  <a:schemeClr val="dk1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os.listdir(‘&lt;path&gt;’)</a:t>
            </a:r>
            <a:endParaRPr>
              <a:solidFill>
                <a:srgbClr val="FFFFFF"/>
              </a:solidFill>
              <a:highlight>
                <a:srgbClr val="000000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50" y="1590950"/>
            <a:ext cx="7993874" cy="1111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50" y="203825"/>
            <a:ext cx="7993876" cy="1031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97099"/>
            <a:ext cx="8839201" cy="15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